
<file path=[Content_Types].xml><?xml version="1.0" encoding="utf-8"?>
<Types xmlns="http://schemas.openxmlformats.org/package/2006/content-types">
  <Default ContentType="image/jpeg" Extension="jpeg"/>
  <Default ContentType="video/mp4" Extension="mp4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j8nEObik.mp4" Type="http://schemas.openxmlformats.org/officeDocument/2006/relationships/video"/><Relationship Id="rId4" Target="../media/VAGj8nEObik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j8jPlvPs.mp4" Type="http://schemas.openxmlformats.org/officeDocument/2006/relationships/video"/><Relationship Id="rId4" Target="../media/VAGj8jPlvPs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j8tlYITk.mp4" Type="http://schemas.openxmlformats.org/officeDocument/2006/relationships/video"/><Relationship Id="rId4" Target="../media/VAGj8tlYITk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Gj8n9ngqo.mp4" Type="http://schemas.openxmlformats.org/officeDocument/2006/relationships/video"/><Relationship Id="rId4" Target="../media/VAGj8n9ngqo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j8uxGEpA.mp4" Type="http://schemas.openxmlformats.org/officeDocument/2006/relationships/video"/><Relationship Id="rId4" Target="../media/VAGj8uxGEpA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j8oVG8Sk.mp4" Type="http://schemas.openxmlformats.org/officeDocument/2006/relationships/video"/><Relationship Id="rId4" Target="../media/VAGj8oVG8Sk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50" r="0" b="150"/>
          <a:stretch>
            <a:fillRect/>
          </a:stretch>
        </p:blipFill>
        <p:spPr>
          <a:xfrm flipH="false" flipV="false" rot="0">
            <a:off x="5016778" y="0"/>
            <a:ext cx="82544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03514" y="0"/>
            <a:ext cx="10304839" cy="10287000"/>
          </a:xfrm>
          <a:custGeom>
            <a:avLst/>
            <a:gdLst/>
            <a:ahLst/>
            <a:cxnLst/>
            <a:rect r="r" b="b" t="t" l="l"/>
            <a:pathLst>
              <a:path h="10287000" w="10304839">
                <a:moveTo>
                  <a:pt x="0" y="0"/>
                </a:moveTo>
                <a:lnTo>
                  <a:pt x="10304840" y="0"/>
                </a:lnTo>
                <a:lnTo>
                  <a:pt x="103048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" t="-122" r="0" b="-12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7382" y="0"/>
            <a:ext cx="10209367" cy="10287000"/>
          </a:xfrm>
          <a:custGeom>
            <a:avLst/>
            <a:gdLst/>
            <a:ahLst/>
            <a:cxnLst/>
            <a:rect r="r" b="b" t="t" l="l"/>
            <a:pathLst>
              <a:path h="10287000" w="10209367">
                <a:moveTo>
                  <a:pt x="0" y="0"/>
                </a:moveTo>
                <a:lnTo>
                  <a:pt x="10209367" y="0"/>
                </a:lnTo>
                <a:lnTo>
                  <a:pt x="102093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3" t="0" r="-497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77" t="115" r="0" b="115"/>
          <a:stretch>
            <a:fillRect/>
          </a:stretch>
        </p:blipFill>
        <p:spPr>
          <a:xfrm flipH="false" flipV="false" rot="0">
            <a:off x="4026742" y="0"/>
            <a:ext cx="10282252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00" t="0" r="1750" b="0"/>
          <a:stretch>
            <a:fillRect/>
          </a:stretch>
        </p:blipFill>
        <p:spPr>
          <a:xfrm flipH="false" flipV="false" rot="0">
            <a:off x="6256592" y="0"/>
            <a:ext cx="56793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79" t="399" r="0" b="399"/>
          <a:stretch>
            <a:fillRect/>
          </a:stretch>
        </p:blipFill>
        <p:spPr>
          <a:xfrm flipH="false" flipV="false" rot="0">
            <a:off x="6256592" y="0"/>
            <a:ext cx="5822553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22" r="1406" b="122"/>
          <a:stretch>
            <a:fillRect/>
          </a:stretch>
        </p:blipFill>
        <p:spPr>
          <a:xfrm flipH="false" flipV="false" rot="0">
            <a:off x="6215579" y="0"/>
            <a:ext cx="576137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31" r="518" b="231"/>
          <a:stretch>
            <a:fillRect/>
          </a:stretch>
        </p:blipFill>
        <p:spPr>
          <a:xfrm flipH="false" flipV="false" rot="0">
            <a:off x="5460042" y="0"/>
            <a:ext cx="7296312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0785" y="0"/>
            <a:ext cx="9111437" cy="10287000"/>
          </a:xfrm>
          <a:custGeom>
            <a:avLst/>
            <a:gdLst/>
            <a:ahLst/>
            <a:cxnLst/>
            <a:rect r="r" b="b" t="t" l="l"/>
            <a:pathLst>
              <a:path h="10287000" w="9111437">
                <a:moveTo>
                  <a:pt x="0" y="0"/>
                </a:moveTo>
                <a:lnTo>
                  <a:pt x="9111437" y="0"/>
                </a:lnTo>
                <a:lnTo>
                  <a:pt x="91114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93" t="-261" r="0" b="-26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7382" y="0"/>
            <a:ext cx="10066159" cy="10287000"/>
          </a:xfrm>
          <a:custGeom>
            <a:avLst/>
            <a:gdLst/>
            <a:ahLst/>
            <a:cxnLst/>
            <a:rect r="r" b="b" t="t" l="l"/>
            <a:pathLst>
              <a:path h="10287000" w="10066159">
                <a:moveTo>
                  <a:pt x="0" y="0"/>
                </a:moveTo>
                <a:lnTo>
                  <a:pt x="10066159" y="0"/>
                </a:lnTo>
                <a:lnTo>
                  <a:pt x="100661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" t="0" r="-1926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0306" y="0"/>
            <a:ext cx="10233235" cy="10287000"/>
          </a:xfrm>
          <a:custGeom>
            <a:avLst/>
            <a:gdLst/>
            <a:ahLst/>
            <a:cxnLst/>
            <a:rect r="r" b="b" t="t" l="l"/>
            <a:pathLst>
              <a:path h="10287000" w="10233235">
                <a:moveTo>
                  <a:pt x="0" y="0"/>
                </a:moveTo>
                <a:lnTo>
                  <a:pt x="10233235" y="0"/>
                </a:lnTo>
                <a:lnTo>
                  <a:pt x="102332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" r="-613" b="-4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DAGj8vm1bgo</dc:identifier>
  <dcterms:modified xsi:type="dcterms:W3CDTF">2011-08-01T06:04:30Z</dcterms:modified>
  <cp:revision>1</cp:revision>
</cp:coreProperties>
</file>